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0"/>
  </p:notesMasterIdLst>
  <p:handoutMasterIdLst>
    <p:handoutMasterId r:id="rId51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61" r:id="rId17"/>
    <p:sldId id="362" r:id="rId18"/>
    <p:sldId id="374" r:id="rId19"/>
    <p:sldId id="367" r:id="rId20"/>
    <p:sldId id="360" r:id="rId21"/>
    <p:sldId id="372" r:id="rId22"/>
    <p:sldId id="370" r:id="rId23"/>
    <p:sldId id="373" r:id="rId24"/>
    <p:sldId id="369" r:id="rId25"/>
    <p:sldId id="371" r:id="rId26"/>
    <p:sldId id="375" r:id="rId27"/>
    <p:sldId id="376" r:id="rId28"/>
    <p:sldId id="377" r:id="rId29"/>
    <p:sldId id="352" r:id="rId30"/>
    <p:sldId id="379" r:id="rId31"/>
    <p:sldId id="378" r:id="rId32"/>
    <p:sldId id="380" r:id="rId33"/>
    <p:sldId id="381" r:id="rId34"/>
    <p:sldId id="382" r:id="rId35"/>
    <p:sldId id="353" r:id="rId36"/>
    <p:sldId id="383" r:id="rId37"/>
    <p:sldId id="384" r:id="rId38"/>
    <p:sldId id="358" r:id="rId39"/>
    <p:sldId id="357" r:id="rId40"/>
    <p:sldId id="359" r:id="rId41"/>
    <p:sldId id="385" r:id="rId42"/>
    <p:sldId id="386" r:id="rId43"/>
    <p:sldId id="387" r:id="rId44"/>
    <p:sldId id="390" r:id="rId45"/>
    <p:sldId id="393" r:id="rId46"/>
    <p:sldId id="388" r:id="rId47"/>
    <p:sldId id="389" r:id="rId48"/>
    <p:sldId id="368" r:id="rId4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0072C7"/>
    <a:srgbClr val="464646"/>
    <a:srgbClr val="CE0368"/>
    <a:srgbClr val="FFB310"/>
    <a:srgbClr val="FAFAFA"/>
    <a:srgbClr val="FFFFFF"/>
    <a:srgbClr val="F94F0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97419" autoAdjust="0"/>
  </p:normalViewPr>
  <p:slideViewPr>
    <p:cSldViewPr snapToGrid="0" showGuides="1">
      <p:cViewPr varScale="1">
        <p:scale>
          <a:sx n="145" d="100"/>
          <a:sy n="145" d="100"/>
        </p:scale>
        <p:origin x="1196" y="2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99284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83166"/>
              </p:ext>
            </p:extLst>
          </p:nvPr>
        </p:nvGraphicFramePr>
        <p:xfrm>
          <a:off x="717525" y="236016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9" y="903055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</a:t>
            </a:r>
            <a:r>
              <a:rPr lang="en-US" sz="2000" u="sng" dirty="0"/>
              <a:t>multivariate model</a:t>
            </a:r>
            <a:r>
              <a:rPr lang="en-US" sz="2000" dirty="0"/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/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29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277679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458921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16443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478771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 err="1">
                <a:solidFill>
                  <a:srgbClr val="44546A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outperform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when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cleaned features 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4546A"/>
                </a:solidFill>
                <a:cs typeface="Segoe UI Light" panose="020B0502040204020203" pitchFamily="34" charset="0"/>
              </a:rPr>
              <a:t>postCode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44546A"/>
                </a:solidFill>
                <a:cs typeface="Segoe UI Light" panose="020B0502040204020203" pitchFamily="34" charset="0"/>
              </a:rPr>
              <a:t>terraceSurface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5002</TotalTime>
  <Words>3357</Words>
  <Application>Microsoft Office PowerPoint</Application>
  <PresentationFormat>Widescreen</PresentationFormat>
  <Paragraphs>511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304</cp:revision>
  <dcterms:created xsi:type="dcterms:W3CDTF">2024-05-06T12:06:53Z</dcterms:created>
  <dcterms:modified xsi:type="dcterms:W3CDTF">2025-06-25T09:39:03Z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